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144" d="100"/>
          <a:sy n="144" d="100"/>
        </p:scale>
        <p:origin x="1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10/12/22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Jacob Dickey (Kforce)</cp:lastModifiedBy>
  <cp:revision>15</cp:revision>
  <dcterms:created xsi:type="dcterms:W3CDTF">2022-10-11T15:09:05Z</dcterms:created>
  <dcterms:modified xsi:type="dcterms:W3CDTF">2022-10-12T19:01:01Z</dcterms:modified>
</cp:coreProperties>
</file>

<file path=docProps/thumbnail.jpeg>
</file>